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12" r:id="rId11"/>
    <p:sldId id="313" r:id="rId12"/>
    <p:sldId id="267" r:id="rId13"/>
    <p:sldId id="275" r:id="rId14"/>
    <p:sldId id="257" r:id="rId15"/>
    <p:sldId id="276" r:id="rId16"/>
    <p:sldId id="277" r:id="rId17"/>
    <p:sldId id="278" r:id="rId18"/>
    <p:sldId id="280" r:id="rId19"/>
    <p:sldId id="283" r:id="rId20"/>
    <p:sldId id="279" r:id="rId21"/>
    <p:sldId id="281" r:id="rId22"/>
    <p:sldId id="282" r:id="rId23"/>
    <p:sldId id="266" r:id="rId24"/>
    <p:sldId id="284" r:id="rId25"/>
    <p:sldId id="286" r:id="rId26"/>
    <p:sldId id="287" r:id="rId27"/>
    <p:sldId id="316" r:id="rId28"/>
    <p:sldId id="288" r:id="rId29"/>
    <p:sldId id="261" r:id="rId30"/>
    <p:sldId id="270" r:id="rId31"/>
    <p:sldId id="271" r:id="rId32"/>
    <p:sldId id="293" r:id="rId33"/>
    <p:sldId id="294" r:id="rId34"/>
    <p:sldId id="295" r:id="rId35"/>
    <p:sldId id="296" r:id="rId36"/>
    <p:sldId id="297" r:id="rId37"/>
    <p:sldId id="298" r:id="rId38"/>
    <p:sldId id="304" r:id="rId39"/>
    <p:sldId id="289" r:id="rId40"/>
    <p:sldId id="292" r:id="rId41"/>
    <p:sldId id="290" r:id="rId42"/>
    <p:sldId id="291" r:id="rId43"/>
    <p:sldId id="299" r:id="rId44"/>
    <p:sldId id="300" r:id="rId45"/>
    <p:sldId id="302" r:id="rId46"/>
    <p:sldId id="307" r:id="rId47"/>
    <p:sldId id="308" r:id="rId48"/>
    <p:sldId id="354" r:id="rId49"/>
    <p:sldId id="356" r:id="rId50"/>
    <p:sldId id="322" r:id="rId51"/>
    <p:sldId id="323" r:id="rId52"/>
    <p:sldId id="355" r:id="rId53"/>
    <p:sldId id="357" r:id="rId54"/>
    <p:sldId id="359" r:id="rId55"/>
    <p:sldId id="358" r:id="rId56"/>
    <p:sldId id="360" r:id="rId57"/>
    <p:sldId id="321" r:id="rId58"/>
    <p:sldId id="320" r:id="rId59"/>
    <p:sldId id="361" r:id="rId60"/>
    <p:sldId id="325" r:id="rId61"/>
    <p:sldId id="327" r:id="rId62"/>
    <p:sldId id="331" r:id="rId63"/>
    <p:sldId id="340" r:id="rId64"/>
    <p:sldId id="341" r:id="rId65"/>
    <p:sldId id="342" r:id="rId66"/>
    <p:sldId id="335" r:id="rId67"/>
    <p:sldId id="343" r:id="rId68"/>
    <p:sldId id="337" r:id="rId69"/>
    <p:sldId id="350" r:id="rId70"/>
    <p:sldId id="351" r:id="rId71"/>
    <p:sldId id="352" r:id="rId72"/>
    <p:sldId id="353" r:id="rId73"/>
    <p:sldId id="344" r:id="rId74"/>
    <p:sldId id="345" r:id="rId75"/>
    <p:sldId id="346" r:id="rId76"/>
    <p:sldId id="347" r:id="rId77"/>
    <p:sldId id="348" r:id="rId78"/>
    <p:sldId id="338" r:id="rId79"/>
    <p:sldId id="273" r:id="rId80"/>
    <p:sldId id="274" r:id="rId81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61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33C32-46ED-4DFB-A4BB-F6A77A224F95}" type="datetimeFigureOut">
              <a:rPr kumimoji="1" lang="ja-JP" altLang="en-US" smtClean="0"/>
              <a:pPr/>
              <a:t>2012/2/13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11560" y="5486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smtClean="0">
                <a:ln w="5000" cmpd="sng">
                  <a:noFill/>
                  <a:prstDash val="solid"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書いてる</a:t>
            </a:r>
            <a:r>
              <a:rPr lang="ja-JP" altLang="en-US" sz="4400" dirty="0" smtClean="0">
                <a:ln w="5000" cmpd="sng">
                  <a:noFill/>
                  <a:prstDash val="solid"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途中です</a:t>
            </a:r>
            <a:endParaRPr kumimoji="1" lang="ja-JP" altLang="en-US" sz="4400" b="0" i="0" u="none" strike="noStrike" kern="1200" cap="none" spc="0" normalizeH="0" baseline="0" noProof="0" dirty="0">
              <a:ln w="5000" cmpd="sng">
                <a:noFill/>
                <a:prstDash val="solid"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b="1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b="1" dirty="0" smtClean="0"/>
              <a:t>MPLAB C30 </a:t>
            </a:r>
            <a:r>
              <a:rPr lang="en-US" altLang="ja-JP" sz="2200" b="1" dirty="0" err="1" smtClean="0"/>
              <a:t>Lite</a:t>
            </a:r>
            <a:r>
              <a:rPr lang="en-US" altLang="ja-JP" sz="2200" b="1" dirty="0" smtClean="0"/>
              <a:t> Compiler for </a:t>
            </a:r>
            <a:r>
              <a:rPr lang="en-US" altLang="ja-JP" sz="2200" b="1" dirty="0" err="1" smtClean="0"/>
              <a:t>dsPIC</a:t>
            </a:r>
            <a:r>
              <a:rPr lang="en-US" altLang="ja-JP" sz="2200" b="1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2056124">
            <a:off x="2188374" y="2996745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2056124">
            <a:off x="2203098" y="3428793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BOM/</a:t>
            </a:r>
            <a:r>
              <a:rPr lang="ja-JP" altLang="en-US" dirty="0" smtClean="0"/>
              <a:t>購入元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77974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kumimoji="1" lang="ja-JP" altLang="en-US" dirty="0" smtClean="0"/>
              <a:t>プログラムは書き込み済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3000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923764"/>
            <a:ext cx="36004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221088"/>
            <a:ext cx="582613" cy="1534684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012160" y="6021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3933056"/>
            <a:ext cx="1308100" cy="2435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 fontScale="925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509120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5775" y="4509120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012160" y="60212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51520" y="6381328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771800" y="6381328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187624" y="4869160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275856" y="5805264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763688" y="4581128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0028" y="4607550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回路図（別紙）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実体配線図（別紙）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組み立て手順（本資料）</a:t>
            </a:r>
            <a:endParaRPr kumimoji="1" lang="en-US" altLang="ja-JP" dirty="0" smtClean="0"/>
          </a:p>
          <a:p>
            <a:r>
              <a:rPr lang="ja-JP" altLang="en-US" dirty="0" smtClean="0"/>
              <a:t>配布部品</a:t>
            </a:r>
            <a:endParaRPr lang="en-US" altLang="ja-JP" dirty="0" smtClean="0"/>
          </a:p>
          <a:p>
            <a:pPr lvl="1"/>
            <a:endParaRPr kumimoji="1" lang="ja-JP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ja-JP" altLang="en-US" dirty="0" smtClean="0"/>
              <a:t>Ｆ２５を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j2,</a:t>
            </a:r>
            <a:r>
              <a:rPr lang="ja-JP" altLang="en-US" sz="2400" dirty="0" smtClean="0"/>
              <a:t>赤を</a:t>
            </a:r>
            <a:r>
              <a:rPr lang="ja-JP" altLang="en-US" sz="2400" dirty="0" err="1" smtClean="0"/>
              <a:t>ｊ</a:t>
            </a:r>
            <a:r>
              <a:rPr lang="en-US" altLang="ja-JP" sz="2400" dirty="0" smtClean="0"/>
              <a:t>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1190625"/>
          <a:ext cx="8020050" cy="5667375"/>
        </p:xfrm>
        <a:graphic>
          <a:graphicData uri="http://schemas.openxmlformats.org/presentationml/2006/ole">
            <p:oleObj spid="_x0000_s1028" name="Acrobat Document" r:id="rId3" imgW="8019977" imgH="5667300" progId="AcroExch.Document.7">
              <p:embed/>
            </p:oleObj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6768752" cy="50765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720746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931424" cy="5198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835413" cy="51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531290" cy="48984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</a:t>
            </a:r>
            <a:r>
              <a:rPr lang="ja-JP" altLang="en-US" dirty="0" smtClean="0"/>
              <a:t>アンドロイドアプリを</a:t>
            </a:r>
            <a:r>
              <a:rPr lang="en-US" altLang="ja-JP" dirty="0" smtClean="0"/>
              <a:t>Android </a:t>
            </a:r>
            <a:r>
              <a:rPr lang="en-US" altLang="ja-JP" dirty="0" smtClean="0"/>
              <a:t>Market</a:t>
            </a:r>
            <a:r>
              <a:rPr lang="ja-JP" altLang="en-US" dirty="0" smtClean="0"/>
              <a:t>から</a:t>
            </a:r>
            <a:r>
              <a:rPr lang="ja-JP" altLang="en-US" dirty="0" smtClean="0"/>
              <a:t>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933056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630932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連携してドライバ相当の動作をアプリとして記述・配布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側がディバイス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側がディバイス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システムのみで利用していたエンドポイントをアプリに開放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Vid,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がＸＸＸを示し</a:t>
            </a:r>
            <a:endParaRPr lang="en-US" altLang="ja-JP" dirty="0"/>
          </a:p>
          <a:p>
            <a:pPr lvl="1"/>
            <a:r>
              <a:rPr lang="en-US" altLang="ja-JP" dirty="0" err="1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 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コマンド⇔</a:t>
            </a:r>
            <a:r>
              <a:rPr lang="en-US" altLang="ja-JP" dirty="0" smtClean="0"/>
              <a:t>PC </a:t>
            </a:r>
            <a:r>
              <a:rPr lang="ja-JP" altLang="en-US" dirty="0" smtClean="0"/>
              <a:t>バルク転送⇔</a:t>
            </a:r>
            <a:r>
              <a:rPr lang="en-US" altLang="ja-JP" dirty="0" smtClean="0"/>
              <a:t>Android </a:t>
            </a:r>
            <a:r>
              <a:rPr lang="ja-JP" altLang="en-US" dirty="0" smtClean="0"/>
              <a:t>バルク転送 ⇔ </a:t>
            </a:r>
            <a:r>
              <a:rPr lang="en-US" altLang="ja-JP" dirty="0" smtClean="0"/>
              <a:t>/dev/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</a:t>
            </a:r>
            <a:r>
              <a:rPr lang="ja-JP" altLang="en-US" dirty="0" smtClean="0"/>
              <a:t>⇔ </a:t>
            </a:r>
            <a:r>
              <a:rPr lang="en-US" altLang="ja-JP" dirty="0" err="1" smtClean="0"/>
              <a:t>adbd</a:t>
            </a:r>
            <a:endParaRPr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/>
              <a:t>a</a:t>
            </a:r>
            <a:r>
              <a:rPr lang="en-US" altLang="ja-JP" dirty="0" err="1" smtClean="0"/>
              <a:t>db</a:t>
            </a:r>
            <a:r>
              <a:rPr lang="en-US" altLang="ja-JP" dirty="0" smtClean="0"/>
              <a:t> (</a:t>
            </a:r>
            <a:r>
              <a:rPr lang="ja-JP" altLang="en-US" dirty="0" smtClean="0"/>
              <a:t>クライアント</a:t>
            </a:r>
            <a:r>
              <a:rPr lang="en-US" altLang="ja-JP" dirty="0" smtClean="0"/>
              <a:t>)</a:t>
            </a:r>
            <a:r>
              <a:rPr lang="ja-JP" altLang="en-US" dirty="0" smtClean="0"/>
              <a:t>⇔</a:t>
            </a:r>
            <a:r>
              <a:rPr lang="en-US" altLang="ja-JP" dirty="0" err="1" smtClean="0"/>
              <a:t>adbd</a:t>
            </a:r>
            <a:r>
              <a:rPr lang="en-US" altLang="ja-JP" dirty="0" smtClean="0"/>
              <a:t>(</a:t>
            </a:r>
            <a:r>
              <a:rPr lang="ja-JP" altLang="en-US" dirty="0" smtClean="0"/>
              <a:t>サーバ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の関係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HW</a:t>
            </a:r>
          </a:p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5292080" y="5589240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5292080" y="3861048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5292080" y="4509120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3" name="右中かっこ 12"/>
          <p:cNvSpPr/>
          <p:nvPr/>
        </p:nvSpPr>
        <p:spPr>
          <a:xfrm>
            <a:off x="4139952" y="4509120"/>
            <a:ext cx="216024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右中かっこ 13"/>
          <p:cNvSpPr/>
          <p:nvPr/>
        </p:nvSpPr>
        <p:spPr>
          <a:xfrm>
            <a:off x="8172400" y="4509120"/>
            <a:ext cx="216024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</a:t>
            </a:r>
            <a:endParaRPr kumimoji="1" lang="en-US" altLang="ja-JP" dirty="0" smtClean="0"/>
          </a:p>
          <a:p>
            <a:r>
              <a:rPr lang="en-US" altLang="ja-JP" dirty="0" smtClean="0"/>
              <a:t>PIC16</a:t>
            </a:r>
            <a:r>
              <a:rPr lang="ja-JP" altLang="en-US" dirty="0" smtClean="0"/>
              <a:t>シリーズ</a:t>
            </a:r>
            <a:endParaRPr kumimoji="1" lang="en-US" altLang="ja-JP" dirty="0" smtClean="0"/>
          </a:p>
          <a:p>
            <a:r>
              <a:rPr lang="en-US" altLang="ja-JP" dirty="0" smtClean="0"/>
              <a:t>PIC24</a:t>
            </a:r>
            <a:r>
              <a:rPr lang="ja-JP" altLang="en-US" dirty="0" smtClean="0"/>
              <a:t>シリーズ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</a:t>
            </a:r>
            <a:r>
              <a:rPr kumimoji="1" lang="en-US" altLang="ja-JP" dirty="0" smtClean="0"/>
              <a:t>, Windows, Linux</a:t>
            </a:r>
            <a:r>
              <a:rPr kumimoji="1" lang="ja-JP" altLang="en-US" dirty="0" smtClean="0"/>
              <a:t>の各プラットフォームで</a:t>
            </a:r>
            <a:r>
              <a:rPr kumimoji="1" lang="ja-JP" altLang="en-US" dirty="0" smtClean="0"/>
              <a:t>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131840" y="191683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98884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156176" y="357301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771800" y="486916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635896" y="335699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115616" y="3861048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</a:t>
            </a:r>
            <a:r>
              <a:rPr lang="en-US" altLang="ja-JP" dirty="0" smtClean="0"/>
              <a:t>	  		</a:t>
            </a:r>
            <a:r>
              <a:rPr lang="ja-JP" altLang="en-US" dirty="0" smtClean="0"/>
              <a:t>アプリ</a:t>
            </a:r>
            <a:r>
              <a:rPr lang="ja-JP" altLang="en-US" dirty="0" smtClean="0"/>
              <a:t>の</a:t>
            </a:r>
            <a:r>
              <a:rPr lang="ja-JP" altLang="en-US" dirty="0" smtClean="0"/>
              <a:t>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420888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ja-JP" altLang="en-US" dirty="0" smtClean="0"/>
              <a:t>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3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3490" name="Picture 2" descr="C:\Users\hideo\Desktop\OpenAccDemo dwork\mplabx\Screenshot-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46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モードの設定</a:t>
            </a:r>
            <a:r>
              <a:rPr kumimoji="1" lang="en-US" altLang="ja-JP" dirty="0" smtClean="0"/>
              <a:t>/POT</a:t>
            </a:r>
            <a:r>
              <a:rPr kumimoji="1" lang="ja-JP" altLang="en-US" dirty="0" smtClean="0"/>
              <a:t>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50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</a:t>
            </a:r>
            <a:r>
              <a:rPr kumimoji="1" lang="ja-JP" altLang="en-US" sz="1200" dirty="0" smtClean="0"/>
              <a:t>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51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53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54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55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r>
              <a:rPr kumimoji="1" lang="en-US" altLang="ja-JP" dirty="0" smtClean="0"/>
              <a:t> 56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r>
              <a:rPr kumimoji="1" lang="en-US" altLang="ja-JP" dirty="0" smtClean="0"/>
              <a:t> 57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74765" cy="5171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　</a:t>
            </a:r>
            <a:r>
              <a:rPr kumimoji="1" lang="en-US" altLang="ja-JP" dirty="0" smtClean="0"/>
              <a:t>59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74764" cy="5171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</a:t>
            </a:r>
          </a:p>
          <a:p>
            <a:pPr lvl="1"/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</a:t>
            </a:r>
            <a:r>
              <a:rPr lang="ja-JP" altLang="en-US" sz="2400" dirty="0" smtClean="0"/>
              <a:t>ソース</a:t>
            </a:r>
            <a:endParaRPr lang="en-US" altLang="ja-JP" sz="2400" dirty="0" smtClean="0"/>
          </a:p>
          <a:p>
            <a:r>
              <a:rPr kumimoji="1" lang="en-US" altLang="ja-JP" sz="2800" dirty="0" smtClean="0"/>
              <a:t>Doc</a:t>
            </a:r>
          </a:p>
          <a:p>
            <a:pPr lvl="1"/>
            <a:r>
              <a:rPr lang="ja-JP" altLang="en-US" sz="2400" dirty="0" smtClean="0"/>
              <a:t>ドキュメント</a:t>
            </a:r>
            <a:endParaRPr kumimoji="1" lang="en-US" altLang="ja-JP" sz="2400" dirty="0" smtClean="0"/>
          </a:p>
          <a:p>
            <a:r>
              <a:rPr lang="en-US" altLang="ja-JP" sz="2800" dirty="0" smtClean="0"/>
              <a:t>Firmware</a:t>
            </a:r>
          </a:p>
          <a:p>
            <a:pPr lvl="1"/>
            <a:r>
              <a:rPr lang="en-US" altLang="ja-JP" sz="2400" dirty="0" smtClean="0"/>
              <a:t>PIC24F</a:t>
            </a:r>
            <a:r>
              <a:rPr kumimoji="1" lang="ja-JP" altLang="en-US" sz="2400" dirty="0" smtClean="0"/>
              <a:t>のソース</a:t>
            </a:r>
            <a:endParaRPr lang="en-US" altLang="ja-JP" sz="2400" dirty="0" smtClean="0"/>
          </a:p>
          <a:p>
            <a:pPr lvl="1"/>
            <a:r>
              <a:rPr lang="ja-JP" altLang="en-US" sz="2400" dirty="0" smtClean="0"/>
              <a:t>コンパイルは専用の</a:t>
            </a:r>
            <a:r>
              <a:rPr lang="en-US" altLang="ja-JP" sz="2400" dirty="0" smtClean="0"/>
              <a:t>IDE MPLABX</a:t>
            </a:r>
            <a:r>
              <a:rPr lang="ja-JP" altLang="en-US" sz="2400" dirty="0" smtClean="0"/>
              <a:t>で行う</a:t>
            </a:r>
            <a:endParaRPr kumimoji="1" lang="ja-JP" altLang="en-US" sz="24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kumimoji="1" lang="ja-JP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1409</Words>
  <Application>Microsoft Office PowerPoint</Application>
  <PresentationFormat>画面に合わせる (4:3)</PresentationFormat>
  <Paragraphs>485</Paragraphs>
  <Slides>80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80</vt:i4>
      </vt:variant>
    </vt:vector>
  </HeadingPairs>
  <TitlesOfParts>
    <vt:vector size="82" baseType="lpstr">
      <vt:lpstr>Office テーマ</vt:lpstr>
      <vt:lpstr>Acrobat Document</vt:lpstr>
      <vt:lpstr>ADK互換モジュールで遊ぶAndroid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MPLABXのインストール</vt:lpstr>
      <vt:lpstr>MPLABXのインストール</vt:lpstr>
      <vt:lpstr>PART1 互換モジュールの組み立て</vt:lpstr>
      <vt:lpstr>配布部品</vt:lpstr>
      <vt:lpstr>BOM/購入元</vt:lpstr>
      <vt:lpstr>ブレッドボード</vt:lpstr>
      <vt:lpstr>ジャンパ</vt:lpstr>
      <vt:lpstr>マイコン PIC24FJ64GB002</vt:lpstr>
      <vt:lpstr>抵抗</vt:lpstr>
      <vt:lpstr>コンデンサ</vt:lpstr>
      <vt:lpstr>3端子レギュレータ</vt:lpstr>
      <vt:lpstr>LED</vt:lpstr>
      <vt:lpstr>USBケーブル</vt:lpstr>
      <vt:lpstr>互換モジュールの組み立て</vt:lpstr>
      <vt:lpstr>Step1 　電源</vt:lpstr>
      <vt:lpstr>Step2 　マイコン</vt:lpstr>
      <vt:lpstr>Step2 　LED/SW</vt:lpstr>
      <vt:lpstr>Step3 　可変抵抗</vt:lpstr>
      <vt:lpstr>Step2 　USBケーブル</vt:lpstr>
      <vt:lpstr>完成写真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LEDを点灯</vt:lpstr>
      <vt:lpstr>スイッチを操作</vt:lpstr>
      <vt:lpstr>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ADBの仕組み</vt:lpstr>
      <vt:lpstr>Open Accessoryの仕組み</vt:lpstr>
      <vt:lpstr>Open Accessory modeとは何か</vt:lpstr>
      <vt:lpstr>Part4 マイコン側の仕組み</vt:lpstr>
      <vt:lpstr>PICマイコン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スライド 62</vt:lpstr>
      <vt:lpstr>PICのファンクション指定</vt:lpstr>
      <vt:lpstr>Appとのプロトコル定義</vt:lpstr>
      <vt:lpstr>アクセサリの識別情報</vt:lpstr>
      <vt:lpstr>46</vt:lpstr>
      <vt:lpstr>PLLモードの設定/POTの初期化</vt:lpstr>
      <vt:lpstr>メインループの入り口</vt:lpstr>
      <vt:lpstr>50</vt:lpstr>
      <vt:lpstr>51</vt:lpstr>
      <vt:lpstr>52</vt:lpstr>
      <vt:lpstr>53</vt:lpstr>
      <vt:lpstr>54</vt:lpstr>
      <vt:lpstr>55</vt:lpstr>
      <vt:lpstr>SetLEDs 56</vt:lpstr>
      <vt:lpstr>GetPushbuttons 57</vt:lpstr>
      <vt:lpstr>POTの読み取り</vt:lpstr>
      <vt:lpstr>ADCの起動と読み込み　59</vt:lpstr>
      <vt:lpstr>Part5 Android側の仕組み</vt:lpstr>
      <vt:lpstr>スライド 80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156</cp:revision>
  <dcterms:created xsi:type="dcterms:W3CDTF">2012-01-28T01:52:05Z</dcterms:created>
  <dcterms:modified xsi:type="dcterms:W3CDTF">2012-02-13T17:23:23Z</dcterms:modified>
</cp:coreProperties>
</file>